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4" r:id="rId3"/>
    <p:sldId id="305" r:id="rId4"/>
    <p:sldId id="258" r:id="rId5"/>
    <p:sldId id="306" r:id="rId6"/>
    <p:sldId id="307" r:id="rId7"/>
    <p:sldId id="30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1" autoAdjust="0"/>
  </p:normalViewPr>
  <p:slideViewPr>
    <p:cSldViewPr>
      <p:cViewPr>
        <p:scale>
          <a:sx n="75" d="100"/>
          <a:sy n="75" d="100"/>
        </p:scale>
        <p:origin x="-1666" y="-26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018A-2AB3-47F8-AF24-31BC99E984ED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0617B-655A-4FE3-848B-8B28E7A79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10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85BB2-2D0A-4672-B002-0F8AA12F3603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DDA89-7165-4493-A0BE-7A0C17C491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114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DA89-7165-4493-A0BE-7A0C17C491F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97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DA89-7165-4493-A0BE-7A0C17C491F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99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0BA-4BDF-4046-B70C-DB0766A7A212}" type="datetime1">
              <a:rPr lang="tr-TR" smtClean="0"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E5B3-1076-4478-A165-2466A6F43EFB}" type="datetime1">
              <a:rPr lang="tr-TR" smtClean="0"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9C93-A2C3-45D4-9F8B-8EC4B5424FBD}" type="datetime1">
              <a:rPr lang="tr-TR" smtClean="0"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E767-C3CF-4466-A5D1-845AF8C310CA}" type="datetime1">
              <a:rPr lang="tr-TR" smtClean="0"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DA69-6545-4F90-BDAA-ED2CA414B146}" type="datetime1">
              <a:rPr lang="tr-TR" smtClean="0"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9F0C-C26B-4C9C-97D0-525F87FAFD12}" type="datetime1">
              <a:rPr lang="tr-TR" smtClean="0"/>
              <a:t>27.12.2019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F1B-EFA5-4B06-9850-CAC1F79A5C39}" type="datetime1">
              <a:rPr lang="tr-TR" smtClean="0"/>
              <a:t>27.12.2019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3C3C-21BE-4A00-A5E2-802A2B20C0A7}" type="datetime1">
              <a:rPr lang="tr-TR" smtClean="0"/>
              <a:t>27.12.2019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0E3-9EF8-484F-A19C-711ECD9C0FF9}" type="datetime1">
              <a:rPr lang="tr-TR" smtClean="0"/>
              <a:t>27.12.2019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9408-4D9B-4657-B14A-2E53A27F15BF}" type="datetime1">
              <a:rPr lang="tr-TR" smtClean="0"/>
              <a:t>27.12.2019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AAB-F6CD-4B2C-80A1-C4351B9DBC0A}" type="datetime1">
              <a:rPr lang="tr-TR" smtClean="0"/>
              <a:t>27.12.2019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3C17-5BF3-49B1-A662-ADEC5973DE32}" type="datetime1">
              <a:rPr lang="tr-TR" smtClean="0"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6" y="235145"/>
            <a:ext cx="6808528" cy="4284136"/>
          </a:xfrm>
          <a:prstGeom prst="rect">
            <a:avLst/>
          </a:prstGeom>
        </p:spPr>
      </p:pic>
      <p:sp>
        <p:nvSpPr>
          <p:cNvPr id="11" name="Alt Başlık 2"/>
          <p:cNvSpPr txBox="1">
            <a:spLocks/>
          </p:cNvSpPr>
          <p:nvPr/>
        </p:nvSpPr>
        <p:spPr>
          <a:xfrm>
            <a:off x="-68997" y="4899783"/>
            <a:ext cx="9400343" cy="156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tx1"/>
                </a:solidFill>
              </a:rPr>
              <a:t>DEĞİŞEN MÜŞTERİ SAYILARI YÖNETİMİ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MUTFAK TV EKRANI </a:t>
            </a:r>
            <a:endParaRPr lang="tr-TR" b="1" dirty="0" smtClean="0">
              <a:solidFill>
                <a:schemeClr val="tx1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18" y="2732134"/>
            <a:ext cx="1216871" cy="121687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80" y="2407693"/>
            <a:ext cx="1556792" cy="1556792"/>
          </a:xfrm>
          <a:prstGeom prst="rect">
            <a:avLst/>
          </a:prstGeom>
        </p:spPr>
      </p:pic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0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3"/>
          <a:stretch/>
        </p:blipFill>
        <p:spPr>
          <a:xfrm>
            <a:off x="-10160" y="0"/>
            <a:ext cx="9154160" cy="685800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sp>
        <p:nvSpPr>
          <p:cNvPr id="6" name="Sol Ok 5"/>
          <p:cNvSpPr/>
          <p:nvPr/>
        </p:nvSpPr>
        <p:spPr>
          <a:xfrm rot="1587409">
            <a:off x="1475680" y="791829"/>
            <a:ext cx="1235823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783535" y="118717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DOSYA KISMINDAN FARK SAYILARI İZLEME ALANINA GİRİLİR.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51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4"/>
          <a:stretch/>
        </p:blipFill>
        <p:spPr>
          <a:xfrm>
            <a:off x="0" y="0"/>
            <a:ext cx="9143999" cy="685800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sp>
        <p:nvSpPr>
          <p:cNvPr id="7" name="Sol Ok 6"/>
          <p:cNvSpPr/>
          <p:nvPr/>
        </p:nvSpPr>
        <p:spPr>
          <a:xfrm rot="2753688">
            <a:off x="793387" y="1799646"/>
            <a:ext cx="1582688" cy="61386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81216" y="2828885"/>
            <a:ext cx="700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TARİH SEÇİLEREK GÜNCELLE YAPILIR.</a:t>
            </a:r>
          </a:p>
          <a:p>
            <a:pPr algn="ctr"/>
            <a:r>
              <a:rPr lang="tr-TR" dirty="0" smtClean="0"/>
              <a:t>EKRAN KONULAN MUTFAKTA AŞAĞIDAKİ SLAYTA OLDUĞU GİBİ GÖZÜKÜR.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7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323528" y="1772816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bg1"/>
                </a:solidFill>
              </a:rPr>
              <a:t>SUNUM ANA MADDELERİ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625013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245"/>
          <a:stretch/>
        </p:blipFill>
        <p:spPr>
          <a:xfrm>
            <a:off x="0" y="9332"/>
            <a:ext cx="9144000" cy="382098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763687" y="2240868"/>
            <a:ext cx="705678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63359" y="5784016"/>
            <a:ext cx="8596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FOODSOFT TV’DE HANGİ MÜŞTERİ, ÖĞÜN, ESKİ VE YENİ SAYI ŞEKLİNDE BİLGİLER YER ALIR.</a:t>
            </a:r>
          </a:p>
          <a:p>
            <a:pPr algn="ctr"/>
            <a:r>
              <a:rPr lang="tr-TR" dirty="0" smtClean="0"/>
              <a:t>ÖRNEĞİN MAGİ MÜHENDİSLİĞİN KAYDEDİLEN İLK SAYISI 22’DİR.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1" b="416"/>
          <a:stretch/>
        </p:blipFill>
        <p:spPr>
          <a:xfrm>
            <a:off x="0" y="3799840"/>
            <a:ext cx="9144000" cy="165608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1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34212" y="5938961"/>
            <a:ext cx="785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YAKLAŞIK 40 DAKİKA SONRA MAGİ MÜHENDİSLİK’İN SAYISI ARTMIŞ 33 OLMUŞTUR.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4"/>
          <a:stretch/>
        </p:blipFill>
        <p:spPr>
          <a:xfrm>
            <a:off x="0" y="1424"/>
            <a:ext cx="9144000" cy="3808576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pic>
        <p:nvPicPr>
          <p:cNvPr id="9" name="İçerik Yer Tutucusu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79" b="-1053"/>
          <a:stretch/>
        </p:blipFill>
        <p:spPr>
          <a:xfrm>
            <a:off x="3" y="3821530"/>
            <a:ext cx="9144000" cy="171806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763687" y="2240868"/>
            <a:ext cx="727280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İçerik Yer Tutucusu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31527" r="75611" b="65282"/>
          <a:stretch/>
        </p:blipFill>
        <p:spPr>
          <a:xfrm>
            <a:off x="8866192" y="2329448"/>
            <a:ext cx="457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87784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2049" y="2276872"/>
            <a:ext cx="910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SİSTEM ARTAN SAYILAR İÇİN + ETİKET ; AZALAN SAYILAR İÇİN – ETİKET ÇIKARMAKTADIR.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919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89" y="275888"/>
            <a:ext cx="25812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1182112" y="2935992"/>
            <a:ext cx="6778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200" u="sng" dirty="0" smtClean="0"/>
              <a:t>DEĞİŞEN MÜŞTERİ SAYILARI YÖNETİMİNİN AVANTAJLARI : </a:t>
            </a:r>
            <a:endParaRPr lang="tr-TR" sz="2200" u="sng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907292" y="3308656"/>
            <a:ext cx="7660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000" dirty="0" smtClean="0"/>
              <a:t>MÜŞTERİLERE EKSİK VEYA FAZLA ÜRÜN GİTMESİ ENGELLENMİŞ OLUR.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000" dirty="0" smtClean="0"/>
              <a:t>DAHA AZ VE STRESLE ÇALIŞAN MUFTAK PERSONELİNİN KOLAY VE ZAMANINDA İŞİNİ YAPMASI SAĞLANMAKTADIR.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000" dirty="0" smtClean="0"/>
              <a:t>PLANLAMA VE YÖNETİM SAYILARIN DOĞRU VE SİSTEMATİK OLDUĞUNDAN EMİN OLURLAR.</a:t>
            </a:r>
          </a:p>
          <a:p>
            <a:pPr algn="ctr">
              <a:lnSpc>
                <a:spcPct val="200000"/>
              </a:lnSpc>
            </a:pPr>
            <a:r>
              <a:rPr lang="tr-TR" sz="2000" dirty="0" smtClean="0"/>
              <a:t>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992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5" y="-2814"/>
            <a:ext cx="9156257" cy="6885384"/>
          </a:xfrm>
          <a:prstGeom prst="rect">
            <a:avLst/>
          </a:prstGeom>
        </p:spPr>
      </p:pic>
      <p:sp>
        <p:nvSpPr>
          <p:cNvPr id="11" name="Alt Başlık 2"/>
          <p:cNvSpPr txBox="1">
            <a:spLocks/>
          </p:cNvSpPr>
          <p:nvPr/>
        </p:nvSpPr>
        <p:spPr>
          <a:xfrm>
            <a:off x="836392" y="2910130"/>
            <a:ext cx="7458957" cy="1046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tx1"/>
                </a:solidFill>
              </a:rPr>
              <a:t>TEŞEKKÜRLER.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Alt Başlık 2"/>
          <p:cNvSpPr>
            <a:spLocks noGrp="1"/>
          </p:cNvSpPr>
          <p:nvPr>
            <p:ph type="subTitle" idx="1"/>
          </p:nvPr>
        </p:nvSpPr>
        <p:spPr>
          <a:xfrm>
            <a:off x="1079714" y="548680"/>
            <a:ext cx="7344816" cy="1368152"/>
          </a:xfrm>
        </p:spPr>
        <p:txBody>
          <a:bodyPr>
            <a:normAutofit fontScale="85000" lnSpcReduction="10000"/>
          </a:bodyPr>
          <a:lstStyle/>
          <a:p>
            <a:r>
              <a:rPr lang="tr-TR" b="1" i="1" dirty="0" smtClean="0">
                <a:solidFill>
                  <a:schemeClr val="tx1"/>
                </a:solidFill>
              </a:rPr>
              <a:t>HERKES BİR İŞİN UCUNDAN TUTAR,</a:t>
            </a:r>
          </a:p>
          <a:p>
            <a:r>
              <a:rPr lang="tr-TR" b="1" i="1" dirty="0" smtClean="0">
                <a:solidFill>
                  <a:schemeClr val="tx1"/>
                </a:solidFill>
              </a:rPr>
              <a:t> SİSTEM HERKESİN İŞİNİ BİR ARADA TUTAR.</a:t>
            </a:r>
          </a:p>
          <a:p>
            <a:r>
              <a:rPr lang="tr-TR" b="1" i="1" dirty="0" smtClean="0">
                <a:solidFill>
                  <a:schemeClr val="tx1"/>
                </a:solidFill>
              </a:rPr>
              <a:t>TEŞEKKÜRLER.</a:t>
            </a:r>
            <a:endParaRPr lang="tr-TR" b="1" i="1" dirty="0">
              <a:solidFill>
                <a:schemeClr val="tx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9"/>
          <a:stretch/>
        </p:blipFill>
        <p:spPr>
          <a:xfrm>
            <a:off x="2179112" y="1960788"/>
            <a:ext cx="5129192" cy="37950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6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150</Words>
  <Application>Microsoft Office PowerPoint</Application>
  <PresentationFormat>Ekran Gösterisi (4:3)</PresentationFormat>
  <Paragraphs>29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</dc:creator>
  <cp:lastModifiedBy>Fatma</cp:lastModifiedBy>
  <cp:revision>136</cp:revision>
  <dcterms:created xsi:type="dcterms:W3CDTF">2019-12-25T12:02:45Z</dcterms:created>
  <dcterms:modified xsi:type="dcterms:W3CDTF">2019-12-27T14:44:38Z</dcterms:modified>
</cp:coreProperties>
</file>