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08" r:id="rId4"/>
    <p:sldId id="311" r:id="rId5"/>
    <p:sldId id="312" r:id="rId6"/>
    <p:sldId id="313" r:id="rId7"/>
    <p:sldId id="30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4" r:id="rId20"/>
    <p:sldId id="326" r:id="rId21"/>
    <p:sldId id="327" r:id="rId22"/>
    <p:sldId id="303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4" autoAdjust="0"/>
  </p:normalViewPr>
  <p:slideViewPr>
    <p:cSldViewPr>
      <p:cViewPr>
        <p:scale>
          <a:sx n="66" d="100"/>
          <a:sy n="66" d="100"/>
        </p:scale>
        <p:origin x="-1930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018A-2AB3-47F8-AF24-31BC99E984ED}" type="datetimeFigureOut">
              <a:rPr lang="tr-TR" smtClean="0"/>
              <a:t>06.01.2020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0617B-655A-4FE3-848B-8B28E7A79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10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5BB2-2D0A-4672-B002-0F8AA12F3603}" type="datetimeFigureOut">
              <a:rPr lang="tr-TR" smtClean="0"/>
              <a:t>06.01.2020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DDA89-7165-4493-A0BE-7A0C17C49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114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DA89-7165-4493-A0BE-7A0C17C491F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97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DA89-7165-4493-A0BE-7A0C17C491F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9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0BA-4BDF-4046-B70C-DB0766A7A212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E5B3-1076-4478-A165-2466A6F43EFB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9C93-A2C3-45D4-9F8B-8EC4B5424FBD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E767-C3CF-4466-A5D1-845AF8C310CA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DA69-6545-4F90-BDAA-ED2CA414B146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F0C-C26B-4C9C-97D0-525F87FAFD12}" type="datetime1">
              <a:rPr lang="tr-TR" smtClean="0"/>
              <a:t>06.01.2020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F1B-EFA5-4B06-9850-CAC1F79A5C39}" type="datetime1">
              <a:rPr lang="tr-TR" smtClean="0"/>
              <a:t>06.01.2020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3C3C-21BE-4A00-A5E2-802A2B20C0A7}" type="datetime1">
              <a:rPr lang="tr-TR" smtClean="0"/>
              <a:t>06.01.2020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0E3-9EF8-484F-A19C-711ECD9C0FF9}" type="datetime1">
              <a:rPr lang="tr-TR" smtClean="0"/>
              <a:t>06.01.2020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9408-4D9B-4657-B14A-2E53A27F15BF}" type="datetime1">
              <a:rPr lang="tr-TR" smtClean="0"/>
              <a:t>06.01.2020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AAB-F6CD-4B2C-80A1-C4351B9DBC0A}" type="datetime1">
              <a:rPr lang="tr-TR" smtClean="0"/>
              <a:t>06.01.2020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C17-5BF3-49B1-A662-ADEC5973DE32}" type="datetime1">
              <a:rPr lang="tr-TR" smtClean="0"/>
              <a:t>06.01.2020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-68997" y="5157192"/>
            <a:ext cx="9400343" cy="156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</a:rPr>
              <a:t>E-FATURA &amp; E-ARŞİV</a:t>
            </a: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3665923" y="4149080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" b="7883"/>
          <a:stretch/>
        </p:blipFill>
        <p:spPr>
          <a:xfrm>
            <a:off x="1959931" y="816536"/>
            <a:ext cx="5446709" cy="313570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24" y="4197606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4" y="1412776"/>
            <a:ext cx="73075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69175" y="908720"/>
            <a:ext cx="84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OLUŞTURDUĞUMUZ E-FATURALAR İÇİN E-FATURA İŞLEMLERİNE GİRİLİR.</a:t>
            </a:r>
          </a:p>
        </p:txBody>
      </p:sp>
      <p:sp>
        <p:nvSpPr>
          <p:cNvPr id="15" name="Sol Ok 14"/>
          <p:cNvSpPr/>
          <p:nvPr/>
        </p:nvSpPr>
        <p:spPr>
          <a:xfrm rot="2949780">
            <a:off x="2070083" y="3646253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8982" r="14486" b="20146"/>
          <a:stretch/>
        </p:blipFill>
        <p:spPr>
          <a:xfrm>
            <a:off x="569373" y="1278947"/>
            <a:ext cx="8003615" cy="3845186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5536" y="601900"/>
            <a:ext cx="800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E-FATURALAR İÇİN E-FATURA MODÜLÜNE GİRİLİR.</a:t>
            </a:r>
          </a:p>
          <a:p>
            <a:pPr algn="ctr"/>
            <a:r>
              <a:rPr lang="tr-TR" dirty="0" smtClean="0"/>
              <a:t>GİDEN KUTUSUNDA OLUŞTURDUĞUMUZ  SATIŞ FATURALARINI GÖRÜYORUZ.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55413"/>
            <a:ext cx="79914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ol Ok 9"/>
          <p:cNvSpPr/>
          <p:nvPr/>
        </p:nvSpPr>
        <p:spPr>
          <a:xfrm rot="16200000">
            <a:off x="503414" y="2935601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486876" y="2977242"/>
            <a:ext cx="281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LİSTELE KOMUTUNA BASILIR.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5536" y="670816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OLUŞTURDUĞUMUZ E-FATURALARI ONAYLARIZ.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18460" r="14622" b="20414"/>
          <a:stretch/>
        </p:blipFill>
        <p:spPr>
          <a:xfrm>
            <a:off x="371946" y="1583715"/>
            <a:ext cx="8443662" cy="4104195"/>
          </a:xfrm>
          <a:prstGeom prst="rect">
            <a:avLst/>
          </a:prstGeom>
        </p:spPr>
      </p:pic>
      <p:sp>
        <p:nvSpPr>
          <p:cNvPr id="10" name="Sol Ok 9"/>
          <p:cNvSpPr/>
          <p:nvPr/>
        </p:nvSpPr>
        <p:spPr>
          <a:xfrm rot="6073820">
            <a:off x="-222376" y="3302060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5536" y="798141"/>
            <a:ext cx="800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OLUŞTURDUĞUMUZ E-FATURALARI ZARFLAR </a:t>
            </a:r>
          </a:p>
          <a:p>
            <a:pPr algn="ctr"/>
            <a:r>
              <a:rPr lang="tr-TR" dirty="0" smtClean="0"/>
              <a:t>(YANİ HAZIR HALE GETİRİR) SONRA GÖNDERİRİZ.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8403" r="14348" b="16396"/>
          <a:stretch/>
        </p:blipFill>
        <p:spPr>
          <a:xfrm>
            <a:off x="395535" y="1990845"/>
            <a:ext cx="8218025" cy="4229479"/>
          </a:xfrm>
          <a:prstGeom prst="rect">
            <a:avLst/>
          </a:prstGeom>
        </p:spPr>
      </p:pic>
      <p:sp>
        <p:nvSpPr>
          <p:cNvPr id="10" name="Sol Ok 9"/>
          <p:cNvSpPr/>
          <p:nvPr/>
        </p:nvSpPr>
        <p:spPr>
          <a:xfrm rot="18604695">
            <a:off x="950811" y="2444855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8393" r="14609" b="19541"/>
          <a:stretch/>
        </p:blipFill>
        <p:spPr>
          <a:xfrm>
            <a:off x="252508" y="1654512"/>
            <a:ext cx="8637346" cy="426860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sp>
        <p:nvSpPr>
          <p:cNvPr id="15" name="Sol Ok 14"/>
          <p:cNvSpPr/>
          <p:nvPr/>
        </p:nvSpPr>
        <p:spPr>
          <a:xfrm rot="2949780">
            <a:off x="1061970" y="3358221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5536" y="578216"/>
            <a:ext cx="800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YAPTIĞIMIZ İŞLEMLERİN DURUMUNU,</a:t>
            </a:r>
          </a:p>
          <a:p>
            <a:pPr algn="ctr"/>
            <a:r>
              <a:rPr lang="tr-TR" dirty="0" smtClean="0"/>
              <a:t>DURUM KONTROLÜ KOMUTUNA BASARAK GÖREBİLİRİZ.</a:t>
            </a:r>
          </a:p>
          <a:p>
            <a:pPr algn="ctr"/>
            <a:r>
              <a:rPr lang="tr-TR" dirty="0" smtClean="0"/>
              <a:t>İLK OLARAK ZARFLANAN (HAZIR HALE GETİRİLEN) E-FATURALAR  GÖRÜNDÜ.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15" name="Sol Ok 14"/>
          <p:cNvSpPr/>
          <p:nvPr/>
        </p:nvSpPr>
        <p:spPr>
          <a:xfrm rot="2949780">
            <a:off x="1061970" y="3358221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5536" y="821291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ZARFLANAN E-FATURALAR GÖNDERİLME DURUMUNA GEÇİYOR.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8019" r="14786" b="20460"/>
          <a:stretch/>
        </p:blipFill>
        <p:spPr>
          <a:xfrm>
            <a:off x="163039" y="1988840"/>
            <a:ext cx="8816283" cy="4320480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 rot="16200000">
            <a:off x="2316805" y="3019900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sp>
        <p:nvSpPr>
          <p:cNvPr id="15" name="Sol Ok 14"/>
          <p:cNvSpPr/>
          <p:nvPr/>
        </p:nvSpPr>
        <p:spPr>
          <a:xfrm rot="2949780">
            <a:off x="1061970" y="3358221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5536" y="879166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HERHANGİ BİR HATAMIZ VARSA BU AŞAMADA GÖNDERİLEMEDİ UYARISI ALIRIZ.</a:t>
            </a:r>
          </a:p>
        </p:txBody>
      </p:sp>
      <p:sp>
        <p:nvSpPr>
          <p:cNvPr id="9" name="Sol Ok 8"/>
          <p:cNvSpPr/>
          <p:nvPr/>
        </p:nvSpPr>
        <p:spPr>
          <a:xfrm rot="16200000">
            <a:off x="2316805" y="3019900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8208" r="14552" b="19336"/>
          <a:stretch/>
        </p:blipFill>
        <p:spPr>
          <a:xfrm>
            <a:off x="187451" y="1655173"/>
            <a:ext cx="8767460" cy="4339064"/>
          </a:xfrm>
          <a:prstGeom prst="rect">
            <a:avLst/>
          </a:prstGeom>
        </p:spPr>
      </p:pic>
      <p:sp>
        <p:nvSpPr>
          <p:cNvPr id="10" name="Sol Ok 9"/>
          <p:cNvSpPr/>
          <p:nvPr/>
        </p:nvSpPr>
        <p:spPr>
          <a:xfrm rot="10800000">
            <a:off x="827584" y="3747969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3163" y="508778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FİRMAMIZ ADINA OLUŞTURULAN E-FATURALARI GELEN KUTUSUNDA GÖRÜRÜZ.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17861" r="14252" b="19287"/>
          <a:stretch/>
        </p:blipFill>
        <p:spPr>
          <a:xfrm>
            <a:off x="207197" y="878110"/>
            <a:ext cx="8658517" cy="4296997"/>
          </a:xfrm>
          <a:prstGeom prst="rect">
            <a:avLst/>
          </a:prstGeom>
        </p:spPr>
      </p:pic>
      <p:sp>
        <p:nvSpPr>
          <p:cNvPr id="15" name="Sol Ok 14"/>
          <p:cNvSpPr/>
          <p:nvPr/>
        </p:nvSpPr>
        <p:spPr>
          <a:xfrm rot="2949780">
            <a:off x="955238" y="1835821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18879" r="14531" b="25122"/>
          <a:stretch/>
        </p:blipFill>
        <p:spPr>
          <a:xfrm>
            <a:off x="621498" y="3298829"/>
            <a:ext cx="7829915" cy="347316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40689" y="429157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GÖRÜNTÜLE DİYEREK E-FATURAYI GÖREBİLİRİZ.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19031" r="14379" b="19866"/>
          <a:stretch/>
        </p:blipFill>
        <p:spPr>
          <a:xfrm>
            <a:off x="440689" y="798489"/>
            <a:ext cx="8079129" cy="3897863"/>
          </a:xfrm>
          <a:prstGeom prst="rect">
            <a:avLst/>
          </a:prstGeom>
        </p:spPr>
      </p:pic>
      <p:sp>
        <p:nvSpPr>
          <p:cNvPr id="15" name="Sol Ok 14"/>
          <p:cNvSpPr/>
          <p:nvPr/>
        </p:nvSpPr>
        <p:spPr>
          <a:xfrm rot="19252035">
            <a:off x="1865091" y="1254339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8196" r="14693" b="24889"/>
          <a:stretch/>
        </p:blipFill>
        <p:spPr>
          <a:xfrm>
            <a:off x="858144" y="3381485"/>
            <a:ext cx="7518674" cy="338970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4389" y="836712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GELEN KUTUSUNDAKİ E-FATURALARI KABUL YA DA RED EDEBİLİRİZ.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1645142"/>
            <a:ext cx="87695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ol Ok 14"/>
          <p:cNvSpPr/>
          <p:nvPr/>
        </p:nvSpPr>
        <p:spPr>
          <a:xfrm rot="2949780">
            <a:off x="2142091" y="3358222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9" y="1116147"/>
            <a:ext cx="8568823" cy="532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6" name="Sol Ok 5"/>
          <p:cNvSpPr/>
          <p:nvPr/>
        </p:nvSpPr>
        <p:spPr>
          <a:xfrm rot="1587409">
            <a:off x="1619696" y="3474207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43504" y="260648"/>
            <a:ext cx="84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FİRMA SABİTLERİ  KISMINA GELİNİR. </a:t>
            </a:r>
          </a:p>
          <a:p>
            <a:pPr algn="ctr"/>
            <a:r>
              <a:rPr lang="tr-TR" dirty="0" smtClean="0"/>
              <a:t>EDM KULLANCILARI KENDİLERİNE VERİLEN BİLGİLERİ GİRER. </a:t>
            </a:r>
          </a:p>
          <a:p>
            <a:pPr algn="ctr"/>
            <a:r>
              <a:rPr lang="tr-TR" dirty="0" smtClean="0"/>
              <a:t>BAŞKA PORTAL KULLANICILARI PORTAL BAĞIMSIZ XML ÇALIŞI SEÇER.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293733" y="3630664"/>
            <a:ext cx="2313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PORTAL </a:t>
            </a:r>
            <a:r>
              <a:rPr lang="tr-TR" dirty="0"/>
              <a:t>BİLGİLERİ EKSİKSİZ VE DOĞRU BİR ŞEKİLDE </a:t>
            </a:r>
            <a:r>
              <a:rPr lang="tr-TR" dirty="0" smtClean="0"/>
              <a:t>GİRİLİR.</a:t>
            </a:r>
            <a:endParaRPr lang="tr-TR" dirty="0"/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4389" y="836712"/>
            <a:ext cx="80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GÖRÜNTÜLEYİP İŞLEM YAPTIKLARIMIZI ARŞİVLEYEBİLİRİZ.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9246" r="14483" b="19855"/>
          <a:stretch/>
        </p:blipFill>
        <p:spPr>
          <a:xfrm>
            <a:off x="577915" y="1340768"/>
            <a:ext cx="7986531" cy="3842795"/>
          </a:xfrm>
          <a:prstGeom prst="rect">
            <a:avLst/>
          </a:prstGeom>
        </p:spPr>
      </p:pic>
      <p:sp>
        <p:nvSpPr>
          <p:cNvPr id="15" name="Sol Ok 14"/>
          <p:cNvSpPr/>
          <p:nvPr/>
        </p:nvSpPr>
        <p:spPr>
          <a:xfrm rot="6668950">
            <a:off x="2447064" y="2955232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9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4389" y="836712"/>
            <a:ext cx="800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SÜTAŞ İÇİN OLUŞTURDUĞUMUZ TEMEL VE TİCARİ FATURALARI EDM PORTALINDA GİDEN FATURA KUTUSUNDA BULABİLİRİZ.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sp>
        <p:nvSpPr>
          <p:cNvPr id="15" name="Sol Ok 14"/>
          <p:cNvSpPr/>
          <p:nvPr/>
        </p:nvSpPr>
        <p:spPr>
          <a:xfrm>
            <a:off x="2142090" y="3231368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5513" r="14683" b="16076"/>
          <a:stretch/>
        </p:blipFill>
        <p:spPr>
          <a:xfrm>
            <a:off x="273162" y="1503659"/>
            <a:ext cx="8596038" cy="468314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" y="-2814"/>
            <a:ext cx="9156257" cy="6885384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836392" y="2910130"/>
            <a:ext cx="7458957" cy="104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TEŞEKKÜRLER.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lt Başlık 2"/>
          <p:cNvSpPr>
            <a:spLocks noGrp="1"/>
          </p:cNvSpPr>
          <p:nvPr>
            <p:ph type="subTitle" idx="1"/>
          </p:nvPr>
        </p:nvSpPr>
        <p:spPr>
          <a:xfrm>
            <a:off x="1079714" y="548680"/>
            <a:ext cx="7344816" cy="1368152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smtClean="0">
                <a:solidFill>
                  <a:schemeClr val="tx1"/>
                </a:solidFill>
              </a:rPr>
              <a:t>HERKES BİR İŞİN UCUNDAN TUTAR,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 SİSTEM HERKESİN İŞİNİ BİR ARADA TUTAR.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TEŞEKKÜRLER.</a:t>
            </a:r>
            <a:endParaRPr lang="tr-TR" b="1" i="1" dirty="0">
              <a:solidFill>
                <a:schemeClr val="tx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9"/>
          <a:stretch/>
        </p:blipFill>
        <p:spPr>
          <a:xfrm>
            <a:off x="2179112" y="1960788"/>
            <a:ext cx="5129192" cy="37950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6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271157" y="284737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EDM KULLANAN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08937" y="629980"/>
            <a:ext cx="84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FİRMA BİLGİLERİ VE ADRES BİLGİLERİ EKSİKSİZ VE DOĞRU ŞEKİLDE DOLDURULUR.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r="28699" b="25111"/>
          <a:stretch/>
        </p:blipFill>
        <p:spPr>
          <a:xfrm>
            <a:off x="156956" y="1460977"/>
            <a:ext cx="8777107" cy="495271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580112" y="3789040"/>
            <a:ext cx="231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FİRMA E-FATURA MÜKELLEFİ OLARAK SEÇİLİR.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 rot="18148992">
            <a:off x="3993032" y="2163535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69174" y="404664"/>
            <a:ext cx="84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CARİLERE GELİNİR. E-FATURA KULLANAN</a:t>
            </a:r>
          </a:p>
          <a:p>
            <a:pPr algn="ctr"/>
            <a:r>
              <a:rPr lang="tr-TR" dirty="0" smtClean="0"/>
              <a:t>HER MÜŞTERİ VE TEDARİKÇİ İÇİN E-FATURA KULLANIYOR İŞARETLENİR.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7928" r="31063" b="31680"/>
          <a:stretch/>
        </p:blipFill>
        <p:spPr>
          <a:xfrm>
            <a:off x="98643" y="1385848"/>
            <a:ext cx="8874746" cy="4608511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 rot="2540190">
            <a:off x="3853791" y="2616275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2658185" y="2884254"/>
            <a:ext cx="231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CARİ  E-FATURA MÜKELLEFİ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524441" y="4701994"/>
            <a:ext cx="256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VERGİ DAİRESİ BOŞLUKSUZ YAZILIR.</a:t>
            </a:r>
          </a:p>
          <a:p>
            <a:pPr algn="ctr"/>
            <a:r>
              <a:rPr lang="tr-TR" dirty="0" smtClean="0"/>
              <a:t>ŞİRKET TİPİ ÖNEMLİDİR.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43504" y="260648"/>
            <a:ext cx="84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19247" r="46264" b="37889"/>
          <a:stretch/>
        </p:blipFill>
        <p:spPr>
          <a:xfrm>
            <a:off x="320354" y="1185197"/>
            <a:ext cx="8528786" cy="5236638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 rot="6565135">
            <a:off x="6969278" y="2631404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764874" y="388931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POSTA VE GÖNDERİCİ ETİKETLERİ İÇİN </a:t>
            </a:r>
          </a:p>
          <a:p>
            <a:pPr algn="ctr"/>
            <a:r>
              <a:rPr lang="tr-TR" dirty="0" smtClean="0"/>
              <a:t>ÜÇ NOKTA TIKLANIR.</a:t>
            </a:r>
          </a:p>
          <a:p>
            <a:pPr algn="ctr"/>
            <a:r>
              <a:rPr lang="tr-TR" dirty="0" smtClean="0"/>
              <a:t>GİB’TEN GÜNCEL BİLGİLER GELİR.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69174" y="497264"/>
            <a:ext cx="84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ETİKET VERGİ DAİRESİ NUMARASI İLE BELİRLENİR. İKİ TİP ETİKET VARDIR. ETİKETLER ADRES GİBİ KULLANILDIĞINDAN MUTLAKA TANIMLANMASI GEREKİR. 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43504" y="260648"/>
            <a:ext cx="84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69174" y="670889"/>
            <a:ext cx="84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POSTA VE GÖNDERİCİ BİRİM ETİKETLERİ OTOMATİK GELMİYORSA </a:t>
            </a:r>
          </a:p>
          <a:p>
            <a:pPr algn="ctr"/>
            <a:r>
              <a:rPr lang="tr-TR" dirty="0" smtClean="0"/>
              <a:t>E-ARŞİV KULLANICISIDIR.</a:t>
            </a:r>
          </a:p>
          <a:p>
            <a:pPr algn="ctr"/>
            <a:r>
              <a:rPr lang="tr-TR" dirty="0" smtClean="0"/>
              <a:t>E-ARŞİV BİLGİLERİ DOLDURULUR.</a:t>
            </a:r>
          </a:p>
          <a:p>
            <a:pPr algn="ctr"/>
            <a:r>
              <a:rPr lang="tr-TR" dirty="0" smtClean="0"/>
              <a:t>VE CARİ KART BİLGİLERİNDEKİ E-FATURA MÜKELLİFİ TİKİ KALDIRILIR.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1" y="2253528"/>
            <a:ext cx="4205129" cy="26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5644170" y="5938247"/>
            <a:ext cx="28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E-ARŞİV BİLGİLERİ GİRİLİR.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3528"/>
            <a:ext cx="4210286" cy="26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572340" y="5661248"/>
            <a:ext cx="2817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E-ARŞİV İÇİN MAİL ADRESİ VB. YOKSA E-ARŞİV TÜRÜ KAĞIT FATURA GİRİLİR.</a:t>
            </a:r>
            <a:endParaRPr lang="tr-TR" dirty="0"/>
          </a:p>
        </p:txBody>
      </p:sp>
      <p:sp>
        <p:nvSpPr>
          <p:cNvPr id="16" name="Sol Ok 15"/>
          <p:cNvSpPr/>
          <p:nvPr/>
        </p:nvSpPr>
        <p:spPr>
          <a:xfrm rot="2523528">
            <a:off x="1800313" y="4780822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ol Ok 16"/>
          <p:cNvSpPr/>
          <p:nvPr/>
        </p:nvSpPr>
        <p:spPr>
          <a:xfrm rot="2523528">
            <a:off x="5770602" y="4699798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43504" y="260648"/>
            <a:ext cx="84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69174" y="335214"/>
            <a:ext cx="84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SATIŞ FATURASI ŞÖYLE OLUŞTURULUR.</a:t>
            </a:r>
          </a:p>
          <a:p>
            <a:pPr algn="ctr"/>
            <a:r>
              <a:rPr lang="tr-TR" dirty="0" smtClean="0"/>
              <a:t>TEDARİKÇİ SEÇİLİR. ÖRNEĞİN:SÜTAŞ. </a:t>
            </a:r>
          </a:p>
          <a:p>
            <a:pPr algn="ctr"/>
            <a:r>
              <a:rPr lang="tr-TR" dirty="0" smtClean="0"/>
              <a:t>TEDARİKÇİ E-FATURA MÜKELLEFİ İSE E-FATURA RESMİ VE E-FATURA TİKİ İŞARETLİ GELİR.</a:t>
            </a:r>
          </a:p>
          <a:p>
            <a:pPr algn="ctr"/>
            <a:r>
              <a:rPr lang="tr-TR" dirty="0" smtClean="0"/>
              <a:t>TEMEL YADA TİCARİ FATURA SEÇİLİR. E-FATURA NUMARASI GİRİLİR.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08363"/>
            <a:ext cx="88773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ol Ok 14"/>
          <p:cNvSpPr/>
          <p:nvPr/>
        </p:nvSpPr>
        <p:spPr>
          <a:xfrm rot="2949780">
            <a:off x="1638036" y="3444870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6163710" y="2679378"/>
            <a:ext cx="281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FATURA TİPİ TEMEL YADA TİCARİ OLARAK SEÇİLİR.</a:t>
            </a:r>
            <a:endParaRPr lang="tr-TR" dirty="0"/>
          </a:p>
        </p:txBody>
      </p:sp>
      <p:sp>
        <p:nvSpPr>
          <p:cNvPr id="20" name="Sol Ok 19"/>
          <p:cNvSpPr/>
          <p:nvPr/>
        </p:nvSpPr>
        <p:spPr>
          <a:xfrm rot="8167407">
            <a:off x="3474243" y="3394220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69175" y="908720"/>
            <a:ext cx="84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TEMEL SATIŞ FATURASI  OLUŞTURULUR.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9129" r="14473" b="19871"/>
          <a:stretch/>
        </p:blipFill>
        <p:spPr>
          <a:xfrm>
            <a:off x="249259" y="1636523"/>
            <a:ext cx="8643843" cy="418186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69175" y="908720"/>
            <a:ext cx="84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TİCARİ SATIŞ FATURASI  OLUŞTURULUR.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8659" r="14421" b="20357"/>
          <a:stretch/>
        </p:blipFill>
        <p:spPr>
          <a:xfrm>
            <a:off x="175041" y="1814105"/>
            <a:ext cx="8722829" cy="419873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12575" y="28493"/>
            <a:ext cx="20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FOODSOFT</a:t>
            </a:r>
            <a:endParaRPr lang="tr-TR" sz="2800" b="1" i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4" y="77019"/>
            <a:ext cx="44961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387</Words>
  <Application>Microsoft Office PowerPoint</Application>
  <PresentationFormat>Ekran Gösterisi (4:3)</PresentationFormat>
  <Paragraphs>107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175</cp:revision>
  <dcterms:created xsi:type="dcterms:W3CDTF">2019-12-25T12:02:45Z</dcterms:created>
  <dcterms:modified xsi:type="dcterms:W3CDTF">2020-01-06T12:15:19Z</dcterms:modified>
</cp:coreProperties>
</file>